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752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6324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4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578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326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833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076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725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1082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633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654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692AB-B91F-472D-A3B3-F5B044288F0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340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8218" y="1340768"/>
            <a:ext cx="4824536" cy="936104"/>
          </a:xfrm>
        </p:spPr>
        <p:txBody>
          <a:bodyPr>
            <a:normAutofit fontScale="90000"/>
          </a:bodyPr>
          <a:lstStyle/>
          <a:p>
            <a:r>
              <a:rPr lang="en-IN" sz="1800" b="1" dirty="0" smtClean="0"/>
              <a:t/>
            </a:r>
            <a:br>
              <a:rPr lang="en-IN" sz="1800" b="1" dirty="0" smtClean="0"/>
            </a:br>
            <a:r>
              <a:rPr lang="en-IN" sz="1800" b="1" dirty="0"/>
              <a:t/>
            </a:r>
            <a:br>
              <a:rPr lang="en-IN" sz="1800" b="1" dirty="0"/>
            </a:br>
            <a:r>
              <a:rPr lang="en-IN" sz="1800" b="1" dirty="0" smtClean="0"/>
              <a:t/>
            </a:r>
            <a:br>
              <a:rPr lang="en-IN" sz="1800" b="1" dirty="0" smtClean="0"/>
            </a:br>
            <a:r>
              <a:rPr lang="en-IN" sz="1800" b="1" dirty="0"/>
              <a:t/>
            </a:r>
            <a:br>
              <a:rPr lang="en-IN" sz="1800" b="1" dirty="0"/>
            </a:br>
            <a:r>
              <a:rPr lang="en-IN" sz="1800" b="1" dirty="0" smtClean="0"/>
              <a:t/>
            </a:r>
            <a:br>
              <a:rPr lang="en-IN" sz="1800" b="1" dirty="0" smtClean="0"/>
            </a:br>
            <a:r>
              <a:rPr lang="en-IN" sz="1800" b="1" dirty="0" smtClean="0"/>
              <a:t/>
            </a:r>
            <a:br>
              <a:rPr lang="en-IN" sz="1800" b="1" dirty="0" smtClean="0"/>
            </a:br>
            <a:r>
              <a:rPr lang="en-IN" sz="1800" b="1" dirty="0"/>
              <a:t/>
            </a:r>
            <a:br>
              <a:rPr lang="en-IN" sz="1800" b="1" dirty="0"/>
            </a:br>
            <a:r>
              <a:rPr lang="en-IN" sz="2200" b="1" dirty="0" smtClean="0"/>
              <a:t>GRADE:5 (</a:t>
            </a:r>
            <a:r>
              <a:rPr lang="en-IN" sz="2200" b="1" dirty="0" err="1" smtClean="0"/>
              <a:t>पोंगल</a:t>
            </a:r>
            <a:r>
              <a:rPr lang="en-IN" sz="2200" b="1" dirty="0" smtClean="0"/>
              <a:t>  )  </a:t>
            </a:r>
            <a:r>
              <a:rPr lang="en-IN" sz="5300" dirty="0"/>
              <a:t/>
            </a:r>
            <a:br>
              <a:rPr lang="en-IN" sz="5300" dirty="0"/>
            </a:br>
            <a:endParaRPr lang="en-IN" sz="5300" dirty="0"/>
          </a:p>
        </p:txBody>
      </p:sp>
      <p:pic>
        <p:nvPicPr>
          <p:cNvPr id="4" name="Picture 3" descr="C:\Users\R.PUSHPA\Desktop\logo 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12738"/>
            <a:ext cx="5400600" cy="88401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AutoShape 2" descr="Clever Monkey Story | चतुर बंदर और मगरमच्छ की कहानी | - YouTu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1619672" y="4869160"/>
            <a:ext cx="6264696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dirty="0"/>
              <a:t>पोंगल एक ऐसा त्यौहार है जो हर प्रांत में मनाया जाता है</a:t>
            </a:r>
            <a:r>
              <a:rPr lang="en-IN" dirty="0"/>
              <a:t>l </a:t>
            </a:r>
            <a:r>
              <a:rPr lang="hi-IN" dirty="0"/>
              <a:t>और हर प्रांत में इसके अलग अलग नाम से जाना जाता है ।तमिलनाडु में इसे पोंगल कहते </a:t>
            </a:r>
            <a:r>
              <a:rPr lang="hi-IN" dirty="0" smtClean="0"/>
              <a:t>हैं</a:t>
            </a:r>
            <a:r>
              <a:rPr lang="en-US" dirty="0" smtClean="0"/>
              <a:t> ।</a:t>
            </a:r>
            <a:endParaRPr lang="en-IN" dirty="0"/>
          </a:p>
        </p:txBody>
      </p:sp>
      <p:sp>
        <p:nvSpPr>
          <p:cNvPr id="7" name="AutoShape 2" descr="पोंगल पर्व के 10 रोचक तथ्‍य | pongal festival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060848"/>
            <a:ext cx="4433002" cy="216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14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51162"/>
            <a:ext cx="7200800" cy="1033622"/>
          </a:xfrm>
        </p:spPr>
        <p:txBody>
          <a:bodyPr>
            <a:normAutofit/>
          </a:bodyPr>
          <a:lstStyle/>
          <a:p>
            <a:r>
              <a:rPr lang="en-IN" sz="2400" b="1" dirty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	</a:t>
            </a:r>
            <a:r>
              <a:rPr lang="en-IN" sz="2400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				</a:t>
            </a:r>
            <a:br>
              <a:rPr lang="en-IN" sz="2400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</a:br>
            <a:r>
              <a:rPr lang="en-IN" sz="2400" b="1" dirty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	</a:t>
            </a:r>
            <a:r>
              <a:rPr lang="en-IN" sz="2400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						</a:t>
            </a:r>
            <a:endParaRPr lang="en-IN" sz="2400" b="1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AutoShape 2" descr="Gardening | Definition, Types, Tools, &amp; Fa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" name="AutoShape 4" descr="Gardening | Definition, Types, Tools, &amp; Facts | Britannic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1835696" y="764704"/>
            <a:ext cx="5472608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dirty="0"/>
              <a:t>पोंगल का त्यौहार चार दिन मनाए जाते </a:t>
            </a:r>
            <a:r>
              <a:rPr lang="hi-IN" dirty="0" smtClean="0"/>
              <a:t>हैं।</a:t>
            </a:r>
            <a:r>
              <a:rPr lang="hi-IN" dirty="0"/>
              <a:t>पहले दिन बोगी मनाया जाता है ।इस दिन पुराने चीजों को जलाकर घर के ऊपर कुछ औषधि वाले पौधे रखते हैं।</a:t>
            </a:r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636912"/>
            <a:ext cx="5760640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42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920880" cy="1296144"/>
          </a:xfrm>
        </p:spPr>
        <p:txBody>
          <a:bodyPr>
            <a:normAutofit/>
          </a:bodyPr>
          <a:lstStyle/>
          <a:p>
            <a:r>
              <a:rPr lang="hi-IN" dirty="0"/>
              <a:t>दूसरे दिन सूर्य भगवान की पूजा करते हैं और उस दिन सूर्य पोंगल मनाया जाता है।</a:t>
            </a:r>
            <a:endParaRPr lang="en-IN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636912"/>
            <a:ext cx="5976664" cy="3168352"/>
          </a:xfrm>
        </p:spPr>
      </p:pic>
    </p:spTree>
    <p:extLst>
      <p:ext uri="{BB962C8B-B14F-4D97-AF65-F5344CB8AC3E}">
        <p14:creationId xmlns:p14="http://schemas.microsoft.com/office/powerpoint/2010/main" val="540667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8464" y="806911"/>
            <a:ext cx="7543750" cy="1224136"/>
          </a:xfrm>
        </p:spPr>
        <p:txBody>
          <a:bodyPr>
            <a:normAutofit fontScale="90000"/>
          </a:bodyPr>
          <a:lstStyle/>
          <a:p>
            <a:r>
              <a:rPr lang="hi-IN" dirty="0"/>
              <a:t>तीसरे दिन माट्टु पोंगल कहलाता है। उस दिन घर के पालतू जानवरों को मुख्य रूप से गाय -बैलों को साफ-सुथरा करके उनकी पूजा की जाती है ।</a:t>
            </a:r>
            <a:endParaRPr lang="en-IN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425030"/>
            <a:ext cx="4824536" cy="2668266"/>
          </a:xfrm>
        </p:spPr>
      </p:pic>
    </p:spTree>
    <p:extLst>
      <p:ext uri="{BB962C8B-B14F-4D97-AF65-F5344CB8AC3E}">
        <p14:creationId xmlns:p14="http://schemas.microsoft.com/office/powerpoint/2010/main" val="817300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543750" cy="1119658"/>
          </a:xfrm>
        </p:spPr>
        <p:txBody>
          <a:bodyPr>
            <a:normAutofit fontScale="90000"/>
          </a:bodyPr>
          <a:lstStyle/>
          <a:p>
            <a:r>
              <a:rPr lang="hi-IN" dirty="0"/>
              <a:t>चौथे दिन जल्ली कट्टी के नाम से जाना जाता </a:t>
            </a:r>
            <a:r>
              <a:rPr lang="hi-IN" dirty="0" smtClean="0"/>
              <a:t>है।</a:t>
            </a:r>
            <a:r>
              <a:rPr lang="hi-IN" dirty="0"/>
              <a:t>उस दिन बड़े-बड़े बैलों को पकड़ने के लिए एक खेल खेला जाता है ,जिसे जल्ली कट्टी कहते हैं ।</a:t>
            </a:r>
            <a:endParaRPr lang="en-IN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636912"/>
            <a:ext cx="5184576" cy="3168352"/>
          </a:xfrm>
        </p:spPr>
      </p:pic>
    </p:spTree>
    <p:extLst>
      <p:ext uri="{BB962C8B-B14F-4D97-AF65-F5344CB8AC3E}">
        <p14:creationId xmlns:p14="http://schemas.microsoft.com/office/powerpoint/2010/main" val="3003215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149080"/>
            <a:ext cx="5783585" cy="995012"/>
          </a:xfrm>
        </p:spPr>
        <p:txBody>
          <a:bodyPr>
            <a:normAutofit fontScale="90000"/>
          </a:bodyPr>
          <a:lstStyle/>
          <a:p>
            <a:r>
              <a:rPr lang="hi-IN" dirty="0" smtClean="0"/>
              <a:t>इस </a:t>
            </a:r>
            <a:r>
              <a:rPr lang="hi-IN" dirty="0"/>
              <a:t>तरह से पोंगल का त्योहार किसानों के लिए खुशियों भरा होता है।</a:t>
            </a:r>
            <a:endParaRPr lang="en-IN" dirty="0"/>
          </a:p>
        </p:txBody>
      </p:sp>
      <p:sp>
        <p:nvSpPr>
          <p:cNvPr id="4" name="AutoShape 2" descr="Pongal Char Dinon ka Parv | पोंगल चार दिनों का पर्व | Pongal the Festival  of Four Days | Jagran Today | Knowlege and Information Sharing in Hindi and  English | Haryanvi Masti Hindi Bl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3074" name="Picture 2" descr="पोंगल का पर्व कब और क्यों मनाया जाता है और इससे जुड़ी पौराणिक कथाएं - Pongal  Information in Hind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08720"/>
            <a:ext cx="4896544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485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156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Mangal</vt:lpstr>
      <vt:lpstr>Office Theme</vt:lpstr>
      <vt:lpstr>       GRADE:5 (पोंगल  )   </vt:lpstr>
      <vt:lpstr>             </vt:lpstr>
      <vt:lpstr>दूसरे दिन सूर्य भगवान की पूजा करते हैं और उस दिन सूर्य पोंगल मनाया जाता है।</vt:lpstr>
      <vt:lpstr>तीसरे दिन माट्टु पोंगल कहलाता है। उस दिन घर के पालतू जानवरों को मुख्य रूप से गाय -बैलों को साफ-सुथरा करके उनकी पूजा की जाती है ।</vt:lpstr>
      <vt:lpstr>चौथे दिन जल्ली कट्टी के नाम से जाना जाता है।उस दिन बड़े-बड़े बैलों को पकड़ने के लिए एक खेल खेला जाता है ,जिसे जल्ली कट्टी कहते हैं ।</vt:lpstr>
      <vt:lpstr>इस तरह से पोंगल का त्योहार किसानों के लिए खुशियों भरा होता है।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GRADE:5 LESSON-3     गोदावरी नदी</dc:title>
  <dc:creator>HP</dc:creator>
  <cp:lastModifiedBy>admin</cp:lastModifiedBy>
  <cp:revision>22</cp:revision>
  <dcterms:created xsi:type="dcterms:W3CDTF">2021-06-24T18:29:42Z</dcterms:created>
  <dcterms:modified xsi:type="dcterms:W3CDTF">2023-01-18T17:49:21Z</dcterms:modified>
</cp:coreProperties>
</file>